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10B805-D9E6-4CA5-B8C7-28ED099662AD}" type="doc">
      <dgm:prSet loTypeId="urn:microsoft.com/office/officeart/2005/8/layout/chevron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5B7DDE9-6ACE-4F33-AD40-E01C7FD9B3BD}">
      <dgm:prSet phldrT="[Text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1.</a:t>
          </a:r>
          <a:endParaRPr lang="en-IN" dirty="0"/>
        </a:p>
      </dgm:t>
    </dgm:pt>
    <dgm:pt modelId="{E31B4786-053E-4D24-A84D-3CF01EDA02EB}" type="parTrans" cxnId="{4A3A7F72-CDCA-468F-B4C7-F22573F7F72F}">
      <dgm:prSet/>
      <dgm:spPr/>
      <dgm:t>
        <a:bodyPr/>
        <a:lstStyle/>
        <a:p>
          <a:endParaRPr lang="en-IN"/>
        </a:p>
      </dgm:t>
    </dgm:pt>
    <dgm:pt modelId="{0AF69AEA-0FCC-4E0A-ADB2-E8BCF88AEFA1}" type="sibTrans" cxnId="{4A3A7F72-CDCA-468F-B4C7-F22573F7F72F}">
      <dgm:prSet/>
      <dgm:spPr/>
      <dgm:t>
        <a:bodyPr/>
        <a:lstStyle/>
        <a:p>
          <a:endParaRPr lang="en-IN"/>
        </a:p>
      </dgm:t>
    </dgm:pt>
    <dgm:pt modelId="{3783BE40-4935-404D-B835-1C9C186338DC}">
      <dgm:prSet phldrT="[Text]"/>
      <dgm:spPr/>
      <dgm:t>
        <a:bodyPr/>
        <a:lstStyle/>
        <a:p>
          <a:r>
            <a:rPr lang="en-US" dirty="0"/>
            <a:t>Image Capture</a:t>
          </a:r>
          <a:endParaRPr lang="en-IN" dirty="0"/>
        </a:p>
      </dgm:t>
    </dgm:pt>
    <dgm:pt modelId="{B94DA29B-A75B-49D6-B8A5-AB86490DF488}" type="parTrans" cxnId="{82FBC462-9DD4-4199-BD12-AD550FEE67EB}">
      <dgm:prSet/>
      <dgm:spPr/>
      <dgm:t>
        <a:bodyPr/>
        <a:lstStyle/>
        <a:p>
          <a:endParaRPr lang="en-IN"/>
        </a:p>
      </dgm:t>
    </dgm:pt>
    <dgm:pt modelId="{E24A489B-74DC-4AFE-81A1-897606963A7E}" type="sibTrans" cxnId="{82FBC462-9DD4-4199-BD12-AD550FEE67EB}">
      <dgm:prSet/>
      <dgm:spPr/>
      <dgm:t>
        <a:bodyPr/>
        <a:lstStyle/>
        <a:p>
          <a:endParaRPr lang="en-IN"/>
        </a:p>
      </dgm:t>
    </dgm:pt>
    <dgm:pt modelId="{82D88693-A1C4-4664-9A08-85E9A3286A64}">
      <dgm:prSet phldrT="[Text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2.</a:t>
          </a:r>
          <a:endParaRPr lang="en-IN" dirty="0"/>
        </a:p>
      </dgm:t>
    </dgm:pt>
    <dgm:pt modelId="{78B9D7B0-8090-477F-8210-BB0D2A76144F}" type="parTrans" cxnId="{CF6DA339-FBAF-4078-94C5-DE6DA8910831}">
      <dgm:prSet/>
      <dgm:spPr/>
      <dgm:t>
        <a:bodyPr/>
        <a:lstStyle/>
        <a:p>
          <a:endParaRPr lang="en-IN"/>
        </a:p>
      </dgm:t>
    </dgm:pt>
    <dgm:pt modelId="{636B088B-7876-483D-A688-8ABCDBA814D8}" type="sibTrans" cxnId="{CF6DA339-FBAF-4078-94C5-DE6DA8910831}">
      <dgm:prSet/>
      <dgm:spPr/>
      <dgm:t>
        <a:bodyPr/>
        <a:lstStyle/>
        <a:p>
          <a:endParaRPr lang="en-IN"/>
        </a:p>
      </dgm:t>
    </dgm:pt>
    <dgm:pt modelId="{55B8F5E0-E9DB-4624-B67C-3A874AC41643}">
      <dgm:prSet phldrT="[Text]"/>
      <dgm:spPr/>
      <dgm:t>
        <a:bodyPr/>
        <a:lstStyle/>
        <a:p>
          <a:r>
            <a:rPr lang="en-US" dirty="0"/>
            <a:t>Image Cropping</a:t>
          </a:r>
          <a:endParaRPr lang="en-IN" dirty="0"/>
        </a:p>
      </dgm:t>
    </dgm:pt>
    <dgm:pt modelId="{F96280C1-F776-40FE-8AAF-08DFFB9404ED}" type="parTrans" cxnId="{4223017A-6867-490C-B3F3-6512652A3479}">
      <dgm:prSet/>
      <dgm:spPr/>
      <dgm:t>
        <a:bodyPr/>
        <a:lstStyle/>
        <a:p>
          <a:endParaRPr lang="en-IN"/>
        </a:p>
      </dgm:t>
    </dgm:pt>
    <dgm:pt modelId="{0D23AC75-337F-48DE-9B70-2AC81B9BA71A}" type="sibTrans" cxnId="{4223017A-6867-490C-B3F3-6512652A3479}">
      <dgm:prSet/>
      <dgm:spPr/>
      <dgm:t>
        <a:bodyPr/>
        <a:lstStyle/>
        <a:p>
          <a:endParaRPr lang="en-IN"/>
        </a:p>
      </dgm:t>
    </dgm:pt>
    <dgm:pt modelId="{708D6A59-EE81-400C-AF03-414A8E4CA3EE}">
      <dgm:prSet phldrT="[Text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3.</a:t>
          </a:r>
          <a:endParaRPr lang="en-IN" dirty="0"/>
        </a:p>
      </dgm:t>
    </dgm:pt>
    <dgm:pt modelId="{364A9136-8149-46B0-A254-5ACF928A5954}" type="parTrans" cxnId="{06639F64-DBDA-4319-8ABC-2ADD7CFC9BC1}">
      <dgm:prSet/>
      <dgm:spPr/>
      <dgm:t>
        <a:bodyPr/>
        <a:lstStyle/>
        <a:p>
          <a:endParaRPr lang="en-IN"/>
        </a:p>
      </dgm:t>
    </dgm:pt>
    <dgm:pt modelId="{65B89D06-E774-466C-B1DA-4707EF926E31}" type="sibTrans" cxnId="{06639F64-DBDA-4319-8ABC-2ADD7CFC9BC1}">
      <dgm:prSet/>
      <dgm:spPr/>
      <dgm:t>
        <a:bodyPr/>
        <a:lstStyle/>
        <a:p>
          <a:endParaRPr lang="en-IN"/>
        </a:p>
      </dgm:t>
    </dgm:pt>
    <dgm:pt modelId="{CD3C4D26-F52F-4C2C-90C3-43104AFC8673}">
      <dgm:prSet phldrT="[Text]"/>
      <dgm:spPr/>
      <dgm:t>
        <a:bodyPr/>
        <a:lstStyle/>
        <a:p>
          <a:r>
            <a:rPr lang="en-US" dirty="0"/>
            <a:t>Image Splitting</a:t>
          </a:r>
          <a:endParaRPr lang="en-IN" dirty="0"/>
        </a:p>
      </dgm:t>
    </dgm:pt>
    <dgm:pt modelId="{BCBE0697-5CAA-4794-B1B0-A1D514341CF9}" type="parTrans" cxnId="{5F71142F-2436-4A8F-9597-4FEDAFA4411B}">
      <dgm:prSet/>
      <dgm:spPr/>
      <dgm:t>
        <a:bodyPr/>
        <a:lstStyle/>
        <a:p>
          <a:endParaRPr lang="en-IN"/>
        </a:p>
      </dgm:t>
    </dgm:pt>
    <dgm:pt modelId="{6A1A4677-02E0-43EF-AA9C-A90F04064691}" type="sibTrans" cxnId="{5F71142F-2436-4A8F-9597-4FEDAFA4411B}">
      <dgm:prSet/>
      <dgm:spPr/>
      <dgm:t>
        <a:bodyPr/>
        <a:lstStyle/>
        <a:p>
          <a:endParaRPr lang="en-IN"/>
        </a:p>
      </dgm:t>
    </dgm:pt>
    <dgm:pt modelId="{667774FD-4987-4DD1-B2FB-BC84701E058E}" type="pres">
      <dgm:prSet presAssocID="{3610B805-D9E6-4CA5-B8C7-28ED099662AD}" presName="linearFlow" presStyleCnt="0">
        <dgm:presLayoutVars>
          <dgm:dir/>
          <dgm:animLvl val="lvl"/>
          <dgm:resizeHandles val="exact"/>
        </dgm:presLayoutVars>
      </dgm:prSet>
      <dgm:spPr/>
    </dgm:pt>
    <dgm:pt modelId="{E5BEDB90-1823-457B-BAFD-7D2087A2AB10}" type="pres">
      <dgm:prSet presAssocID="{15B7DDE9-6ACE-4F33-AD40-E01C7FD9B3BD}" presName="composite" presStyleCnt="0"/>
      <dgm:spPr/>
    </dgm:pt>
    <dgm:pt modelId="{B47912AB-1F0B-41B7-8D53-D964CEF098F8}" type="pres">
      <dgm:prSet presAssocID="{15B7DDE9-6ACE-4F33-AD40-E01C7FD9B3B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DB277E9-6AB0-4604-802E-64F4EE26964F}" type="pres">
      <dgm:prSet presAssocID="{15B7DDE9-6ACE-4F33-AD40-E01C7FD9B3BD}" presName="descendantText" presStyleLbl="alignAcc1" presStyleIdx="0" presStyleCnt="3">
        <dgm:presLayoutVars>
          <dgm:bulletEnabled val="1"/>
        </dgm:presLayoutVars>
      </dgm:prSet>
      <dgm:spPr/>
    </dgm:pt>
    <dgm:pt modelId="{F5177636-8A94-4693-8E40-77EC174F1FD5}" type="pres">
      <dgm:prSet presAssocID="{0AF69AEA-0FCC-4E0A-ADB2-E8BCF88AEFA1}" presName="sp" presStyleCnt="0"/>
      <dgm:spPr/>
    </dgm:pt>
    <dgm:pt modelId="{136848D1-EFE0-4DB3-A652-3A14072785AF}" type="pres">
      <dgm:prSet presAssocID="{82D88693-A1C4-4664-9A08-85E9A3286A64}" presName="composite" presStyleCnt="0"/>
      <dgm:spPr/>
    </dgm:pt>
    <dgm:pt modelId="{5F71D03E-19B8-4EDA-8C31-EEB29F80172A}" type="pres">
      <dgm:prSet presAssocID="{82D88693-A1C4-4664-9A08-85E9A3286A6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40F3873-AE23-4FDF-82DE-E066CD0117BC}" type="pres">
      <dgm:prSet presAssocID="{82D88693-A1C4-4664-9A08-85E9A3286A64}" presName="descendantText" presStyleLbl="alignAcc1" presStyleIdx="1" presStyleCnt="3">
        <dgm:presLayoutVars>
          <dgm:bulletEnabled val="1"/>
        </dgm:presLayoutVars>
      </dgm:prSet>
      <dgm:spPr/>
    </dgm:pt>
    <dgm:pt modelId="{E3FDE608-1723-49C9-B0C0-6B3BA45038DA}" type="pres">
      <dgm:prSet presAssocID="{636B088B-7876-483D-A688-8ABCDBA814D8}" presName="sp" presStyleCnt="0"/>
      <dgm:spPr/>
    </dgm:pt>
    <dgm:pt modelId="{D60909ED-1A3F-4500-92B3-F1374477A0B1}" type="pres">
      <dgm:prSet presAssocID="{708D6A59-EE81-400C-AF03-414A8E4CA3EE}" presName="composite" presStyleCnt="0"/>
      <dgm:spPr/>
    </dgm:pt>
    <dgm:pt modelId="{9952101C-9E82-4FA0-9163-B390CFE1AC32}" type="pres">
      <dgm:prSet presAssocID="{708D6A59-EE81-400C-AF03-414A8E4CA3E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8CE62B1-6DC3-4A16-ACD9-FB684D33E7C8}" type="pres">
      <dgm:prSet presAssocID="{708D6A59-EE81-400C-AF03-414A8E4CA3E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0CBDD05-9420-4ADE-8366-6AEF35099877}" type="presOf" srcId="{708D6A59-EE81-400C-AF03-414A8E4CA3EE}" destId="{9952101C-9E82-4FA0-9163-B390CFE1AC32}" srcOrd="0" destOrd="0" presId="urn:microsoft.com/office/officeart/2005/8/layout/chevron2"/>
    <dgm:cxn modelId="{5F71142F-2436-4A8F-9597-4FEDAFA4411B}" srcId="{708D6A59-EE81-400C-AF03-414A8E4CA3EE}" destId="{CD3C4D26-F52F-4C2C-90C3-43104AFC8673}" srcOrd="0" destOrd="0" parTransId="{BCBE0697-5CAA-4794-B1B0-A1D514341CF9}" sibTransId="{6A1A4677-02E0-43EF-AA9C-A90F04064691}"/>
    <dgm:cxn modelId="{CF6DA339-FBAF-4078-94C5-DE6DA8910831}" srcId="{3610B805-D9E6-4CA5-B8C7-28ED099662AD}" destId="{82D88693-A1C4-4664-9A08-85E9A3286A64}" srcOrd="1" destOrd="0" parTransId="{78B9D7B0-8090-477F-8210-BB0D2A76144F}" sibTransId="{636B088B-7876-483D-A688-8ABCDBA814D8}"/>
    <dgm:cxn modelId="{82FBC462-9DD4-4199-BD12-AD550FEE67EB}" srcId="{15B7DDE9-6ACE-4F33-AD40-E01C7FD9B3BD}" destId="{3783BE40-4935-404D-B835-1C9C186338DC}" srcOrd="0" destOrd="0" parTransId="{B94DA29B-A75B-49D6-B8A5-AB86490DF488}" sibTransId="{E24A489B-74DC-4AFE-81A1-897606963A7E}"/>
    <dgm:cxn modelId="{43B2B363-246D-4327-969A-F6402E52F7B1}" type="presOf" srcId="{82D88693-A1C4-4664-9A08-85E9A3286A64}" destId="{5F71D03E-19B8-4EDA-8C31-EEB29F80172A}" srcOrd="0" destOrd="0" presId="urn:microsoft.com/office/officeart/2005/8/layout/chevron2"/>
    <dgm:cxn modelId="{06639F64-DBDA-4319-8ABC-2ADD7CFC9BC1}" srcId="{3610B805-D9E6-4CA5-B8C7-28ED099662AD}" destId="{708D6A59-EE81-400C-AF03-414A8E4CA3EE}" srcOrd="2" destOrd="0" parTransId="{364A9136-8149-46B0-A254-5ACF928A5954}" sibTransId="{65B89D06-E774-466C-B1DA-4707EF926E31}"/>
    <dgm:cxn modelId="{C025CD4B-4DF9-431F-9B32-3608ADAF0E81}" type="presOf" srcId="{CD3C4D26-F52F-4C2C-90C3-43104AFC8673}" destId="{E8CE62B1-6DC3-4A16-ACD9-FB684D33E7C8}" srcOrd="0" destOrd="0" presId="urn:microsoft.com/office/officeart/2005/8/layout/chevron2"/>
    <dgm:cxn modelId="{4A3A7F72-CDCA-468F-B4C7-F22573F7F72F}" srcId="{3610B805-D9E6-4CA5-B8C7-28ED099662AD}" destId="{15B7DDE9-6ACE-4F33-AD40-E01C7FD9B3BD}" srcOrd="0" destOrd="0" parTransId="{E31B4786-053E-4D24-A84D-3CF01EDA02EB}" sibTransId="{0AF69AEA-0FCC-4E0A-ADB2-E8BCF88AEFA1}"/>
    <dgm:cxn modelId="{4223017A-6867-490C-B3F3-6512652A3479}" srcId="{82D88693-A1C4-4664-9A08-85E9A3286A64}" destId="{55B8F5E0-E9DB-4624-B67C-3A874AC41643}" srcOrd="0" destOrd="0" parTransId="{F96280C1-F776-40FE-8AAF-08DFFB9404ED}" sibTransId="{0D23AC75-337F-48DE-9B70-2AC81B9BA71A}"/>
    <dgm:cxn modelId="{91D884B1-9542-4354-8779-E173F20C1C49}" type="presOf" srcId="{3783BE40-4935-404D-B835-1C9C186338DC}" destId="{EDB277E9-6AB0-4604-802E-64F4EE26964F}" srcOrd="0" destOrd="0" presId="urn:microsoft.com/office/officeart/2005/8/layout/chevron2"/>
    <dgm:cxn modelId="{B974E3BF-A694-4575-8D30-42D539062510}" type="presOf" srcId="{55B8F5E0-E9DB-4624-B67C-3A874AC41643}" destId="{940F3873-AE23-4FDF-82DE-E066CD0117BC}" srcOrd="0" destOrd="0" presId="urn:microsoft.com/office/officeart/2005/8/layout/chevron2"/>
    <dgm:cxn modelId="{41CB19C1-31F4-4F38-BA98-5E572C8D2C30}" type="presOf" srcId="{3610B805-D9E6-4CA5-B8C7-28ED099662AD}" destId="{667774FD-4987-4DD1-B2FB-BC84701E058E}" srcOrd="0" destOrd="0" presId="urn:microsoft.com/office/officeart/2005/8/layout/chevron2"/>
    <dgm:cxn modelId="{3E0409EB-68A4-41E3-9E17-F9EA41F7F4DC}" type="presOf" srcId="{15B7DDE9-6ACE-4F33-AD40-E01C7FD9B3BD}" destId="{B47912AB-1F0B-41B7-8D53-D964CEF098F8}" srcOrd="0" destOrd="0" presId="urn:microsoft.com/office/officeart/2005/8/layout/chevron2"/>
    <dgm:cxn modelId="{814A4519-E2FD-4BC2-9974-5C9541995FA3}" type="presParOf" srcId="{667774FD-4987-4DD1-B2FB-BC84701E058E}" destId="{E5BEDB90-1823-457B-BAFD-7D2087A2AB10}" srcOrd="0" destOrd="0" presId="urn:microsoft.com/office/officeart/2005/8/layout/chevron2"/>
    <dgm:cxn modelId="{E199F64F-D588-4CCB-AEF7-93860CC7F01B}" type="presParOf" srcId="{E5BEDB90-1823-457B-BAFD-7D2087A2AB10}" destId="{B47912AB-1F0B-41B7-8D53-D964CEF098F8}" srcOrd="0" destOrd="0" presId="urn:microsoft.com/office/officeart/2005/8/layout/chevron2"/>
    <dgm:cxn modelId="{2E800601-1349-4CAA-B0B1-BFCD3F788211}" type="presParOf" srcId="{E5BEDB90-1823-457B-BAFD-7D2087A2AB10}" destId="{EDB277E9-6AB0-4604-802E-64F4EE26964F}" srcOrd="1" destOrd="0" presId="urn:microsoft.com/office/officeart/2005/8/layout/chevron2"/>
    <dgm:cxn modelId="{78AD4B21-317C-4FAF-B58E-3928DDA9C72C}" type="presParOf" srcId="{667774FD-4987-4DD1-B2FB-BC84701E058E}" destId="{F5177636-8A94-4693-8E40-77EC174F1FD5}" srcOrd="1" destOrd="0" presId="urn:microsoft.com/office/officeart/2005/8/layout/chevron2"/>
    <dgm:cxn modelId="{990116C0-26B6-4ACC-8A80-3CE823773B9D}" type="presParOf" srcId="{667774FD-4987-4DD1-B2FB-BC84701E058E}" destId="{136848D1-EFE0-4DB3-A652-3A14072785AF}" srcOrd="2" destOrd="0" presId="urn:microsoft.com/office/officeart/2005/8/layout/chevron2"/>
    <dgm:cxn modelId="{E542A2A3-A0C3-4D54-AA9B-E895FF12A5B1}" type="presParOf" srcId="{136848D1-EFE0-4DB3-A652-3A14072785AF}" destId="{5F71D03E-19B8-4EDA-8C31-EEB29F80172A}" srcOrd="0" destOrd="0" presId="urn:microsoft.com/office/officeart/2005/8/layout/chevron2"/>
    <dgm:cxn modelId="{02B1EB86-FB91-4FBD-8A14-2615B32A57C9}" type="presParOf" srcId="{136848D1-EFE0-4DB3-A652-3A14072785AF}" destId="{940F3873-AE23-4FDF-82DE-E066CD0117BC}" srcOrd="1" destOrd="0" presId="urn:microsoft.com/office/officeart/2005/8/layout/chevron2"/>
    <dgm:cxn modelId="{33BE8964-B11B-4331-B4E1-1E67D45D7703}" type="presParOf" srcId="{667774FD-4987-4DD1-B2FB-BC84701E058E}" destId="{E3FDE608-1723-49C9-B0C0-6B3BA45038DA}" srcOrd="3" destOrd="0" presId="urn:microsoft.com/office/officeart/2005/8/layout/chevron2"/>
    <dgm:cxn modelId="{B77229D5-659D-4222-A6E8-D62F0F6BF1A6}" type="presParOf" srcId="{667774FD-4987-4DD1-B2FB-BC84701E058E}" destId="{D60909ED-1A3F-4500-92B3-F1374477A0B1}" srcOrd="4" destOrd="0" presId="urn:microsoft.com/office/officeart/2005/8/layout/chevron2"/>
    <dgm:cxn modelId="{5500E9A0-1FD9-435B-B7EA-BDC2997AB49B}" type="presParOf" srcId="{D60909ED-1A3F-4500-92B3-F1374477A0B1}" destId="{9952101C-9E82-4FA0-9163-B390CFE1AC32}" srcOrd="0" destOrd="0" presId="urn:microsoft.com/office/officeart/2005/8/layout/chevron2"/>
    <dgm:cxn modelId="{C738DF0E-96DC-4904-AFEE-0729C97692DD}" type="presParOf" srcId="{D60909ED-1A3F-4500-92B3-F1374477A0B1}" destId="{E8CE62B1-6DC3-4A16-ACD9-FB684D33E7C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912AB-1F0B-41B7-8D53-D964CEF098F8}">
      <dsp:nvSpPr>
        <dsp:cNvPr id="0" name=""/>
        <dsp:cNvSpPr/>
      </dsp:nvSpPr>
      <dsp:spPr>
        <a:xfrm rot="5400000">
          <a:off x="-194888" y="195368"/>
          <a:ext cx="1299254" cy="909478"/>
        </a:xfrm>
        <a:prstGeom prst="chevron">
          <a:avLst/>
        </a:prstGeom>
        <a:solidFill>
          <a:schemeClr val="accent4">
            <a:lumMod val="75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</a:t>
          </a:r>
          <a:endParaRPr lang="en-IN" sz="2500" kern="1200" dirty="0"/>
        </a:p>
      </dsp:txBody>
      <dsp:txXfrm rot="-5400000">
        <a:off x="0" y="455219"/>
        <a:ext cx="909478" cy="389776"/>
      </dsp:txXfrm>
    </dsp:sp>
    <dsp:sp modelId="{EDB277E9-6AB0-4604-802E-64F4EE26964F}">
      <dsp:nvSpPr>
        <dsp:cNvPr id="0" name=""/>
        <dsp:cNvSpPr/>
      </dsp:nvSpPr>
      <dsp:spPr>
        <a:xfrm rot="5400000">
          <a:off x="2276516" y="-1366557"/>
          <a:ext cx="844515" cy="3578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Image Capture</a:t>
          </a:r>
          <a:endParaRPr lang="en-IN" sz="2900" kern="1200" dirty="0"/>
        </a:p>
      </dsp:txBody>
      <dsp:txXfrm rot="-5400000">
        <a:off x="909478" y="41707"/>
        <a:ext cx="3537365" cy="762063"/>
      </dsp:txXfrm>
    </dsp:sp>
    <dsp:sp modelId="{5F71D03E-19B8-4EDA-8C31-EEB29F80172A}">
      <dsp:nvSpPr>
        <dsp:cNvPr id="0" name=""/>
        <dsp:cNvSpPr/>
      </dsp:nvSpPr>
      <dsp:spPr>
        <a:xfrm rot="5400000">
          <a:off x="-194888" y="1295835"/>
          <a:ext cx="1299254" cy="909478"/>
        </a:xfrm>
        <a:prstGeom prst="chevron">
          <a:avLst/>
        </a:prstGeom>
        <a:solidFill>
          <a:schemeClr val="accent4">
            <a:lumMod val="75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</a:t>
          </a:r>
          <a:endParaRPr lang="en-IN" sz="2500" kern="1200" dirty="0"/>
        </a:p>
      </dsp:txBody>
      <dsp:txXfrm rot="-5400000">
        <a:off x="0" y="1555686"/>
        <a:ext cx="909478" cy="389776"/>
      </dsp:txXfrm>
    </dsp:sp>
    <dsp:sp modelId="{940F3873-AE23-4FDF-82DE-E066CD0117BC}">
      <dsp:nvSpPr>
        <dsp:cNvPr id="0" name=""/>
        <dsp:cNvSpPr/>
      </dsp:nvSpPr>
      <dsp:spPr>
        <a:xfrm rot="5400000">
          <a:off x="2276516" y="-266090"/>
          <a:ext cx="844515" cy="3578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Image Cropping</a:t>
          </a:r>
          <a:endParaRPr lang="en-IN" sz="2900" kern="1200" dirty="0"/>
        </a:p>
      </dsp:txBody>
      <dsp:txXfrm rot="-5400000">
        <a:off x="909478" y="1142174"/>
        <a:ext cx="3537365" cy="762063"/>
      </dsp:txXfrm>
    </dsp:sp>
    <dsp:sp modelId="{9952101C-9E82-4FA0-9163-B390CFE1AC32}">
      <dsp:nvSpPr>
        <dsp:cNvPr id="0" name=""/>
        <dsp:cNvSpPr/>
      </dsp:nvSpPr>
      <dsp:spPr>
        <a:xfrm rot="5400000">
          <a:off x="-194888" y="2396303"/>
          <a:ext cx="1299254" cy="909478"/>
        </a:xfrm>
        <a:prstGeom prst="chevron">
          <a:avLst/>
        </a:prstGeom>
        <a:solidFill>
          <a:schemeClr val="accent4">
            <a:lumMod val="75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</a:t>
          </a:r>
          <a:endParaRPr lang="en-IN" sz="2500" kern="1200" dirty="0"/>
        </a:p>
      </dsp:txBody>
      <dsp:txXfrm rot="-5400000">
        <a:off x="0" y="2656154"/>
        <a:ext cx="909478" cy="389776"/>
      </dsp:txXfrm>
    </dsp:sp>
    <dsp:sp modelId="{E8CE62B1-6DC3-4A16-ACD9-FB684D33E7C8}">
      <dsp:nvSpPr>
        <dsp:cNvPr id="0" name=""/>
        <dsp:cNvSpPr/>
      </dsp:nvSpPr>
      <dsp:spPr>
        <a:xfrm rot="5400000">
          <a:off x="2276516" y="834376"/>
          <a:ext cx="844515" cy="3578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Image Splitting</a:t>
          </a:r>
          <a:endParaRPr lang="en-IN" sz="2900" kern="1200" dirty="0"/>
        </a:p>
      </dsp:txBody>
      <dsp:txXfrm rot="-5400000">
        <a:off x="909478" y="2242640"/>
        <a:ext cx="3537365" cy="762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4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605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125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06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98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8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6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9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5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4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6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0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378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12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B26C-62AB-49B6-982C-5FABC0383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CCBD Assignment</a:t>
            </a:r>
            <a:br>
              <a:rPr lang="en-US" dirty="0"/>
            </a:br>
            <a:r>
              <a:rPr lang="en-US" dirty="0"/>
              <a:t>Task 1 and 3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B5451-E2FA-44B9-B36A-43B805894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022574"/>
            <a:ext cx="10572000" cy="1590261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en-US" dirty="0"/>
              <a:t>Abhishek Das</a:t>
            </a:r>
            <a:br>
              <a:rPr lang="en-US" dirty="0"/>
            </a:br>
            <a:r>
              <a:rPr lang="en-US" dirty="0"/>
              <a:t>PES1201800177</a:t>
            </a:r>
          </a:p>
          <a:p>
            <a:pPr algn="r"/>
            <a:r>
              <a:rPr lang="en-IN" dirty="0"/>
              <a:t>Bhargav SNV</a:t>
            </a:r>
            <a:br>
              <a:rPr lang="en-IN" dirty="0"/>
            </a:br>
            <a:r>
              <a:rPr lang="en-IN" dirty="0"/>
              <a:t>PES1201800308</a:t>
            </a:r>
          </a:p>
          <a:p>
            <a:pPr algn="r"/>
            <a:r>
              <a:rPr lang="en-IN" dirty="0"/>
              <a:t>N Sanketh Reddy</a:t>
            </a:r>
            <a:br>
              <a:rPr lang="en-IN" dirty="0"/>
            </a:br>
            <a:r>
              <a:rPr lang="en-IN" dirty="0"/>
              <a:t>PES1201800389</a:t>
            </a:r>
          </a:p>
        </p:txBody>
      </p:sp>
    </p:spTree>
    <p:extLst>
      <p:ext uri="{BB962C8B-B14F-4D97-AF65-F5344CB8AC3E}">
        <p14:creationId xmlns:p14="http://schemas.microsoft.com/office/powerpoint/2010/main" val="423767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468A-D5FA-4D58-95A4-C55E2438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Server setups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BB35-CEED-4CB2-8877-6DC472E68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4" cy="43507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Web Server</a:t>
            </a:r>
          </a:p>
          <a:p>
            <a:r>
              <a:rPr lang="en-GB" sz="2400" dirty="0"/>
              <a:t>This is a container running an NGINX Web Server. </a:t>
            </a:r>
          </a:p>
          <a:p>
            <a:r>
              <a:rPr lang="en-GB" sz="2400" dirty="0"/>
              <a:t>It takes requests from users and forwards them to the Proxy Servers. These requests are cached and returned on subsequent requests.</a:t>
            </a:r>
          </a:p>
          <a:p>
            <a:r>
              <a:rPr lang="en-GB" sz="2400" dirty="0"/>
              <a:t>It Handles load balancing of requests to the proxy server using round robin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9A21A-1F07-473F-BFCF-1927327E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527507" cy="43507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Proxy Server</a:t>
            </a:r>
          </a:p>
          <a:p>
            <a:r>
              <a:rPr lang="en-GB" sz="2400" dirty="0"/>
              <a:t>This server takes makes requests to espncricinfo.com and returns it to the main server.</a:t>
            </a:r>
          </a:p>
          <a:p>
            <a:r>
              <a:rPr lang="en-GB" sz="2400" dirty="0"/>
              <a:t>It’s sole purpose is to make requests to espncricinfo.com.</a:t>
            </a:r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50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DD6B-D232-4FBE-91C6-FC8F1B6A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Server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0D606-B7B1-4409-B382-6488554185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88765" y="2103507"/>
            <a:ext cx="5687000" cy="4046538"/>
          </a:xfrm>
        </p:spPr>
        <p:txBody>
          <a:bodyPr>
            <a:normAutofit/>
          </a:bodyPr>
          <a:lstStyle/>
          <a:p>
            <a:r>
              <a:rPr lang="en-GB" sz="2400" dirty="0"/>
              <a:t>Each server (Web and Proxy) is deployed within a container.</a:t>
            </a:r>
          </a:p>
          <a:p>
            <a:r>
              <a:rPr lang="en-GB" sz="2400" dirty="0"/>
              <a:t>Containers are brought up using docker and docker compose.</a:t>
            </a:r>
          </a:p>
          <a:p>
            <a:r>
              <a:rPr lang="en-GB" sz="2400" dirty="0"/>
              <a:t>If needed, more proxy servers can be deployed to maintain heavy loads.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AFD87-05E2-4B9E-A356-A1C68F48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725932"/>
            <a:ext cx="3200400" cy="2733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7BA7D-A5AB-4576-87D8-508E75DA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71" y="2103507"/>
            <a:ext cx="2894365" cy="367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9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FD1-4FBA-43ED-A98A-7FE46CA82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9964" y="821634"/>
            <a:ext cx="6452193" cy="3850355"/>
          </a:xfrm>
        </p:spPr>
        <p:txBody>
          <a:bodyPr/>
          <a:lstStyle/>
          <a:p>
            <a:pPr algn="r"/>
            <a:r>
              <a:rPr lang="en-GB" sz="13800" dirty="0"/>
              <a:t>Thank</a:t>
            </a:r>
            <a:br>
              <a:rPr lang="en-GB" sz="13800" dirty="0"/>
            </a:br>
            <a:r>
              <a:rPr lang="en-GB" sz="138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29736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36CCFB-F797-4EE0-95FA-C6BB02FD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2435957"/>
            <a:ext cx="4880301" cy="2007789"/>
          </a:xfrm>
        </p:spPr>
        <p:txBody>
          <a:bodyPr>
            <a:normAutofit/>
          </a:bodyPr>
          <a:lstStyle/>
          <a:p>
            <a:r>
              <a:rPr lang="en-US" sz="5400" dirty="0"/>
              <a:t>Bengaluru’s Greenest Part</a:t>
            </a:r>
            <a:endParaRPr lang="en-IN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16D65-FD8D-4708-BA70-BBE4915115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62500" lnSpcReduction="20000"/>
          </a:bodyPr>
          <a:lstStyle/>
          <a:p>
            <a:endParaRPr lang="en-US" sz="4400" b="1" dirty="0"/>
          </a:p>
          <a:p>
            <a:pPr algn="ctr"/>
            <a:r>
              <a:rPr lang="en-US" sz="18500" b="1" dirty="0"/>
              <a:t>Task3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418826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9A3D-B863-4A8D-A0C3-1E503511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Dataset Creation</a:t>
            </a:r>
            <a:endParaRPr lang="en-IN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94117-B0AD-47D9-896D-9C3CE3AC1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485" y="446088"/>
            <a:ext cx="6252633" cy="5647770"/>
          </a:xfrm>
        </p:spPr>
        <p:txBody>
          <a:bodyPr>
            <a:normAutofit/>
          </a:bodyPr>
          <a:lstStyle/>
          <a:p>
            <a:r>
              <a:rPr lang="en-US" sz="2400" dirty="0"/>
              <a:t>Google Maps was used to get images.</a:t>
            </a:r>
          </a:p>
          <a:p>
            <a:r>
              <a:rPr lang="en-US" sz="2400" dirty="0"/>
              <a:t>Images were captured for each pin code in the City. (Screenshots were taken)</a:t>
            </a:r>
          </a:p>
          <a:p>
            <a:r>
              <a:rPr lang="en-US" sz="2400" dirty="0"/>
              <a:t>The screenshots were then processed to give only the required area of the map.</a:t>
            </a:r>
          </a:p>
          <a:p>
            <a:r>
              <a:rPr lang="en-US" sz="2400" dirty="0"/>
              <a:t>Each of the resulting images were further cropped on basis of locality. E.g.: Central, North, South-West, etc.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1A0C1A-794A-403F-8846-AF91895A7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647308"/>
              </p:ext>
            </p:extLst>
          </p:nvPr>
        </p:nvGraphicFramePr>
        <p:xfrm>
          <a:off x="627270" y="2910761"/>
          <a:ext cx="4488070" cy="350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166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006D-FA33-48E9-B63C-30FEFD5D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Image Processing Workflow</a:t>
            </a:r>
            <a:endParaRPr lang="en-IN" sz="48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C0EDAF-0076-4443-AC59-50F560FC9E19}"/>
              </a:ext>
            </a:extLst>
          </p:cNvPr>
          <p:cNvGrpSpPr/>
          <p:nvPr/>
        </p:nvGrpSpPr>
        <p:grpSpPr>
          <a:xfrm>
            <a:off x="1018798" y="2299198"/>
            <a:ext cx="10363200" cy="3637776"/>
            <a:chOff x="212035" y="2246189"/>
            <a:chExt cx="11169963" cy="425812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678DAB-D6C5-45B4-9C20-FA125AC1FCD2}"/>
                </a:ext>
              </a:extLst>
            </p:cNvPr>
            <p:cNvSpPr/>
            <p:nvPr/>
          </p:nvSpPr>
          <p:spPr>
            <a:xfrm>
              <a:off x="6787269" y="4366912"/>
              <a:ext cx="331304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9C70E49-88EB-436B-B056-7393972A45AF}"/>
                </a:ext>
              </a:extLst>
            </p:cNvPr>
            <p:cNvSpPr/>
            <p:nvPr/>
          </p:nvSpPr>
          <p:spPr>
            <a:xfrm>
              <a:off x="6992283" y="4282486"/>
              <a:ext cx="382711" cy="1855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EC18B3-FE85-4862-BD81-11CF65C5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035" y="3429000"/>
              <a:ext cx="3364450" cy="18925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C0B48C-2110-40CF-9B18-46300466B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5544" y="3522995"/>
              <a:ext cx="2544416" cy="1704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0B6186-EF61-4075-ADA5-492AB35E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0706" y="3836450"/>
              <a:ext cx="1607033" cy="1077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F20B9E-9117-4E48-8F9B-922D51129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0705" y="2246189"/>
              <a:ext cx="1607033" cy="1077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E8A1DC-6384-4092-A0B1-E0811F01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704" y="5426711"/>
              <a:ext cx="1607033" cy="1077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BB7214-16F0-4516-B8CD-88A9F16D5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74965" y="3836450"/>
              <a:ext cx="1607033" cy="1077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472D8-1220-4AF8-A400-31894F692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74964" y="5426711"/>
              <a:ext cx="1607033" cy="1077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035B182-BD1C-4B22-8459-DAA2D1930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74963" y="2246189"/>
              <a:ext cx="1607033" cy="1077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6785B518-AA6E-4144-BB96-8E2F18D5ADD5}"/>
                </a:ext>
              </a:extLst>
            </p:cNvPr>
            <p:cNvSpPr/>
            <p:nvPr/>
          </p:nvSpPr>
          <p:spPr>
            <a:xfrm>
              <a:off x="3709659" y="4282486"/>
              <a:ext cx="382711" cy="1855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2FF32414-A128-4B3B-8273-C95FA59A5C2D}"/>
                </a:ext>
              </a:extLst>
            </p:cNvPr>
            <p:cNvSpPr/>
            <p:nvPr/>
          </p:nvSpPr>
          <p:spPr>
            <a:xfrm>
              <a:off x="9232443" y="2664532"/>
              <a:ext cx="382711" cy="1855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CB2E81A9-83B0-4255-A86C-5B9E54871279}"/>
                </a:ext>
              </a:extLst>
            </p:cNvPr>
            <p:cNvSpPr/>
            <p:nvPr/>
          </p:nvSpPr>
          <p:spPr>
            <a:xfrm>
              <a:off x="9232442" y="4251389"/>
              <a:ext cx="382711" cy="1855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ACECB84-1A78-48D8-B92D-ED350C9E340C}"/>
                </a:ext>
              </a:extLst>
            </p:cNvPr>
            <p:cNvSpPr/>
            <p:nvPr/>
          </p:nvSpPr>
          <p:spPr>
            <a:xfrm>
              <a:off x="9232441" y="5872747"/>
              <a:ext cx="382711" cy="1855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F681EBA-1FD2-43B1-975C-5FD8572AFC48}"/>
                </a:ext>
              </a:extLst>
            </p:cNvPr>
            <p:cNvSpPr/>
            <p:nvPr/>
          </p:nvSpPr>
          <p:spPr>
            <a:xfrm>
              <a:off x="6924663" y="2664531"/>
              <a:ext cx="466138" cy="2132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01659FB-471D-4C03-9378-3BAD0AAD5013}"/>
                </a:ext>
              </a:extLst>
            </p:cNvPr>
            <p:cNvSpPr/>
            <p:nvPr/>
          </p:nvSpPr>
          <p:spPr>
            <a:xfrm>
              <a:off x="7008087" y="5872747"/>
              <a:ext cx="382711" cy="1855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3F4FAD-9BA2-4998-B9D2-DDAD96B995E7}"/>
                </a:ext>
              </a:extLst>
            </p:cNvPr>
            <p:cNvSpPr/>
            <p:nvPr/>
          </p:nvSpPr>
          <p:spPr>
            <a:xfrm>
              <a:off x="6924662" y="2822369"/>
              <a:ext cx="94703" cy="319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04E3BD8-549A-49A5-BBF6-F9648EF7A7B8}"/>
              </a:ext>
            </a:extLst>
          </p:cNvPr>
          <p:cNvSpPr/>
          <p:nvPr/>
        </p:nvSpPr>
        <p:spPr>
          <a:xfrm>
            <a:off x="1565812" y="5249779"/>
            <a:ext cx="1766848" cy="541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Screenshot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E7DBAB5-8088-42A5-B88A-3969D84ADA63}"/>
              </a:ext>
            </a:extLst>
          </p:cNvPr>
          <p:cNvSpPr/>
          <p:nvPr/>
        </p:nvSpPr>
        <p:spPr>
          <a:xfrm>
            <a:off x="5019902" y="5206015"/>
            <a:ext cx="1766848" cy="541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Cropped Image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1FBECF4-C87A-45EE-8112-C38853C283CB}"/>
              </a:ext>
            </a:extLst>
          </p:cNvPr>
          <p:cNvSpPr/>
          <p:nvPr/>
        </p:nvSpPr>
        <p:spPr>
          <a:xfrm>
            <a:off x="7502596" y="6140159"/>
            <a:ext cx="1766848" cy="541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Cropped Sector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7437B2B-44FC-4CE0-B886-48602C4CC560}"/>
              </a:ext>
            </a:extLst>
          </p:cNvPr>
          <p:cNvSpPr/>
          <p:nvPr/>
        </p:nvSpPr>
        <p:spPr>
          <a:xfrm>
            <a:off x="9742764" y="6140159"/>
            <a:ext cx="1766848" cy="541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Sector Mask</a:t>
            </a:r>
          </a:p>
        </p:txBody>
      </p:sp>
    </p:spTree>
    <p:extLst>
      <p:ext uri="{BB962C8B-B14F-4D97-AF65-F5344CB8AC3E}">
        <p14:creationId xmlns:p14="http://schemas.microsoft.com/office/powerpoint/2010/main" val="292051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80D-E1B2-4113-8D06-543072C0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 Processing Implementation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E60F-FF1C-4223-BAB6-1E8331917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151" y="2478156"/>
            <a:ext cx="3547533" cy="3933756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A green mask is acquired for each sector using a threshold HSV value (Specific to green).</a:t>
            </a:r>
          </a:p>
          <a:p>
            <a:r>
              <a:rPr lang="en-US" sz="2000" dirty="0"/>
              <a:t>This mask results in a black and white image where all green pixels are white and pixels of any other </a:t>
            </a:r>
            <a:r>
              <a:rPr lang="en-GB" sz="2000" dirty="0"/>
              <a:t>colour</a:t>
            </a:r>
            <a:r>
              <a:rPr lang="en-US" sz="2000" dirty="0"/>
              <a:t> are black. </a:t>
            </a:r>
          </a:p>
          <a:p>
            <a:r>
              <a:rPr lang="en-US" sz="2000" dirty="0"/>
              <a:t>The percentage of green pixels is found and stored into a file.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9CAD4-EC1D-40C9-A2F3-3F857CD95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21" y="383230"/>
            <a:ext cx="4187687" cy="280807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596DC-EA81-4A54-A5D4-FD76C4DD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1" y="3626945"/>
            <a:ext cx="4187687" cy="280807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574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EEFB-3893-4E55-A323-871542D0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7"/>
            <a:ext cx="11010939" cy="1223531"/>
          </a:xfrm>
        </p:spPr>
        <p:txBody>
          <a:bodyPr/>
          <a:lstStyle/>
          <a:p>
            <a:r>
              <a:rPr lang="en-GB" sz="4800" dirty="0"/>
              <a:t>Hadoop Cluster setup and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8F8CE-2843-4F7B-A832-99933DC5C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965" y="2103018"/>
            <a:ext cx="4532244" cy="4417052"/>
          </a:xfrm>
        </p:spPr>
        <p:txBody>
          <a:bodyPr>
            <a:normAutofit/>
          </a:bodyPr>
          <a:lstStyle/>
          <a:p>
            <a:r>
              <a:rPr lang="en-GB" sz="2400" dirty="0"/>
              <a:t>A 3-node Hadoop Cluster was setup using Vagrant. (3 Virtual Machines running Hadoop)</a:t>
            </a:r>
          </a:p>
          <a:p>
            <a:r>
              <a:rPr lang="en-GB" sz="2400" dirty="0"/>
              <a:t>MapReduce was run over the image processing output.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8F8D10-FED0-4C15-B400-6B340385EF2A}"/>
              </a:ext>
            </a:extLst>
          </p:cNvPr>
          <p:cNvGrpSpPr/>
          <p:nvPr/>
        </p:nvGrpSpPr>
        <p:grpSpPr>
          <a:xfrm>
            <a:off x="3743309" y="2667814"/>
            <a:ext cx="2822713" cy="1691691"/>
            <a:chOff x="3372679" y="2522500"/>
            <a:chExt cx="3187147" cy="2392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D4161A-140A-4EA7-86D8-B16EAB3182ED}"/>
                </a:ext>
              </a:extLst>
            </p:cNvPr>
            <p:cNvSpPr/>
            <p:nvPr/>
          </p:nvSpPr>
          <p:spPr>
            <a:xfrm>
              <a:off x="3372679" y="2522500"/>
              <a:ext cx="3187147" cy="2392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/>
            </a:p>
            <a:p>
              <a:pPr algn="ctr"/>
              <a:endParaRPr lang="en-GB" sz="2400" b="1" dirty="0"/>
            </a:p>
            <a:p>
              <a:pPr algn="ctr"/>
              <a:r>
                <a:rPr lang="en-GB" sz="2400" b="1" dirty="0"/>
                <a:t>VM 2</a:t>
              </a:r>
            </a:p>
            <a:p>
              <a:pPr algn="ctr"/>
              <a:r>
                <a:rPr lang="en-GB" sz="2400" b="1" dirty="0"/>
                <a:t>(Slave 1)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C7574A0-2554-40FD-A442-9B7E12ABF4C2}"/>
                </a:ext>
              </a:extLst>
            </p:cNvPr>
            <p:cNvSpPr/>
            <p:nvPr/>
          </p:nvSpPr>
          <p:spPr>
            <a:xfrm>
              <a:off x="3525079" y="2674900"/>
              <a:ext cx="2842995" cy="9704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DataNode</a:t>
              </a:r>
              <a:endParaRPr lang="en-GB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ECE1A8-BD7F-44CA-A36C-E3F0D7BF25A8}"/>
              </a:ext>
            </a:extLst>
          </p:cNvPr>
          <p:cNvGrpSpPr/>
          <p:nvPr/>
        </p:nvGrpSpPr>
        <p:grpSpPr>
          <a:xfrm>
            <a:off x="3743309" y="4719121"/>
            <a:ext cx="2822713" cy="1691691"/>
            <a:chOff x="3372679" y="2522500"/>
            <a:chExt cx="3187147" cy="23923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1493E4-0FF6-4A59-9DC3-D8F5B5E0555D}"/>
                </a:ext>
              </a:extLst>
            </p:cNvPr>
            <p:cNvSpPr/>
            <p:nvPr/>
          </p:nvSpPr>
          <p:spPr>
            <a:xfrm>
              <a:off x="3372679" y="2522500"/>
              <a:ext cx="3187147" cy="2392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/>
            </a:p>
            <a:p>
              <a:pPr algn="ctr"/>
              <a:endParaRPr lang="en-GB" sz="2400" b="1" dirty="0"/>
            </a:p>
            <a:p>
              <a:pPr algn="ctr"/>
              <a:r>
                <a:rPr lang="en-GB" sz="2400" b="1" dirty="0"/>
                <a:t>VM 2</a:t>
              </a:r>
            </a:p>
            <a:p>
              <a:pPr algn="ctr"/>
              <a:r>
                <a:rPr lang="en-GB" sz="2400" b="1" dirty="0"/>
                <a:t>(Slave 1)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6FCC353-625A-4574-8236-1E285CD844F2}"/>
                </a:ext>
              </a:extLst>
            </p:cNvPr>
            <p:cNvSpPr/>
            <p:nvPr/>
          </p:nvSpPr>
          <p:spPr>
            <a:xfrm>
              <a:off x="3525079" y="2674900"/>
              <a:ext cx="2842995" cy="9704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DataNode</a:t>
              </a:r>
              <a:endParaRPr lang="en-GB" b="1" dirty="0"/>
            </a:p>
          </p:txBody>
        </p:sp>
      </p:grp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DE5C1E-E344-4701-BADD-DD6738D29092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>
            <a:off x="3074504" y="4456858"/>
            <a:ext cx="668805" cy="110810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E81689B-506D-4B89-A1A7-CDF4B756962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74504" y="3513660"/>
            <a:ext cx="668805" cy="94319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30C1C82-4B61-40AE-8FDF-3C62A49294BA}"/>
              </a:ext>
            </a:extLst>
          </p:cNvPr>
          <p:cNvGrpSpPr/>
          <p:nvPr/>
        </p:nvGrpSpPr>
        <p:grpSpPr>
          <a:xfrm>
            <a:off x="251791" y="2667814"/>
            <a:ext cx="2822713" cy="3578087"/>
            <a:chOff x="99390" y="2522500"/>
            <a:chExt cx="2822713" cy="35780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E4CCC4-9DC7-428D-958E-CEE6DF3D6EA7}"/>
                </a:ext>
              </a:extLst>
            </p:cNvPr>
            <p:cNvSpPr/>
            <p:nvPr/>
          </p:nvSpPr>
          <p:spPr>
            <a:xfrm>
              <a:off x="99390" y="2522500"/>
              <a:ext cx="2822713" cy="35780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VM 1</a:t>
              </a:r>
            </a:p>
            <a:p>
              <a:pPr algn="ctr"/>
              <a:r>
                <a:rPr lang="en-GB" sz="2400" b="1" dirty="0"/>
                <a:t>(Master)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CD34B43-EE46-4C7D-A9FF-EC2819061B7A}"/>
                </a:ext>
              </a:extLst>
            </p:cNvPr>
            <p:cNvSpPr/>
            <p:nvPr/>
          </p:nvSpPr>
          <p:spPr>
            <a:xfrm>
              <a:off x="251789" y="2839519"/>
              <a:ext cx="2517913" cy="97045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NameNode</a:t>
              </a:r>
              <a:endParaRPr lang="en-GB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8813D4A-3B3A-4477-82F3-69D73630E384}"/>
                </a:ext>
              </a:extLst>
            </p:cNvPr>
            <p:cNvSpPr/>
            <p:nvPr/>
          </p:nvSpPr>
          <p:spPr>
            <a:xfrm>
              <a:off x="251789" y="4914831"/>
              <a:ext cx="2517913" cy="9704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DataNode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733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CBC5-EED2-4392-A987-F5EEE56C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25AA6F-64DB-4A80-9940-F8C6252F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319" y="2222287"/>
            <a:ext cx="4134679" cy="3867650"/>
          </a:xfrm>
        </p:spPr>
        <p:txBody>
          <a:bodyPr>
            <a:normAutofit/>
          </a:bodyPr>
          <a:lstStyle/>
          <a:p>
            <a:r>
              <a:rPr lang="en-GB" sz="2400" dirty="0"/>
              <a:t>The picture lists places above Bangalore that have above 60% Greenery.</a:t>
            </a:r>
          </a:p>
          <a:p>
            <a:r>
              <a:rPr lang="en-GB" sz="2400" dirty="0"/>
              <a:t>Only one of these places have greenery above 75%.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6F8CAAF-9D3E-4D25-B6BC-1749866F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453426"/>
            <a:ext cx="5231942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01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36CCFB-F797-4EE0-95FA-C6BB02FD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2435957"/>
            <a:ext cx="4880301" cy="200778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Who will share my Load?</a:t>
            </a:r>
            <a:endParaRPr lang="en-IN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16D65-FD8D-4708-BA70-BBE4915115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62500" lnSpcReduction="20000"/>
          </a:bodyPr>
          <a:lstStyle/>
          <a:p>
            <a:endParaRPr lang="en-US" sz="4400" b="1" dirty="0"/>
          </a:p>
          <a:p>
            <a:pPr algn="ctr"/>
            <a:r>
              <a:rPr lang="en-US" sz="18500" b="1" dirty="0"/>
              <a:t>Task1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220203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6A35-ADD5-4BFC-80C1-4694D6D0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Network Layout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34C1EF7-D860-4D63-8416-6827DAECB1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78730" y="2335420"/>
            <a:ext cx="9634538" cy="3748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2194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119</TotalTime>
  <Words>378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2</vt:lpstr>
      <vt:lpstr>Quotable</vt:lpstr>
      <vt:lpstr>CCBD Assignment Task 1 and 3</vt:lpstr>
      <vt:lpstr>Bengaluru’s Greenest Part</vt:lpstr>
      <vt:lpstr>Dataset Creation</vt:lpstr>
      <vt:lpstr>Image Processing Workflow</vt:lpstr>
      <vt:lpstr>Image Processing Implementation</vt:lpstr>
      <vt:lpstr>Hadoop Cluster setup and MapReduce</vt:lpstr>
      <vt:lpstr>Results</vt:lpstr>
      <vt:lpstr>Who will share my Load?</vt:lpstr>
      <vt:lpstr>Network Layout</vt:lpstr>
      <vt:lpstr>Server setups</vt:lpstr>
      <vt:lpstr>Server Deployment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CCBD Assignment Task 1 and 3</dc:title>
  <dc:creator>Bhargav S.N.V</dc:creator>
  <cp:lastModifiedBy>Bhargav S.N.V</cp:lastModifiedBy>
  <cp:revision>14</cp:revision>
  <dcterms:created xsi:type="dcterms:W3CDTF">2020-05-03T13:40:07Z</dcterms:created>
  <dcterms:modified xsi:type="dcterms:W3CDTF">2020-05-03T15:39:08Z</dcterms:modified>
</cp:coreProperties>
</file>